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83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85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06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523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6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83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445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348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18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19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59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78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A27CC-366E-455E-9BAF-C969B78986F9}" type="datetimeFigureOut">
              <a:rPr lang="en-GB" smtClean="0"/>
              <a:t>13/06/2017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58910-5925-42DA-B9DB-1241AEB67D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50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1268760"/>
            <a:ext cx="7772400" cy="1470025"/>
          </a:xfrm>
        </p:spPr>
        <p:txBody>
          <a:bodyPr/>
          <a:lstStyle/>
          <a:p>
            <a:r>
              <a:rPr lang="en-GB" dirty="0" smtClean="0"/>
              <a:t>Exploring Ei196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431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16198"/>
            <a:ext cx="3456384" cy="56207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&lt;n,m,0&gt;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64704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764704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539552" y="1935882"/>
            <a:ext cx="237626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43" y="2852936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>
            <a:off x="1412528" y="1196752"/>
            <a:ext cx="1" cy="17279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275" y="836952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5004048" y="202630"/>
            <a:ext cx="345638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&lt;n,m,-1&gt;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690" y="2708920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Straight Arrow Connector 15"/>
          <p:cNvCxnSpPr/>
          <p:nvPr/>
        </p:nvCxnSpPr>
        <p:spPr>
          <a:xfrm>
            <a:off x="6790296" y="1556792"/>
            <a:ext cx="1094072" cy="1080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2627784" y="2996952"/>
            <a:ext cx="345638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&lt;n,m,1&gt;</a:t>
            </a:r>
            <a:endParaRPr lang="en-GB" dirty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559026"/>
            <a:ext cx="2233117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333" y="4869360"/>
            <a:ext cx="186093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925" y="5013376"/>
            <a:ext cx="1860931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1" name="Straight Arrow Connector 20"/>
          <p:cNvCxnSpPr/>
          <p:nvPr/>
        </p:nvCxnSpPr>
        <p:spPr>
          <a:xfrm>
            <a:off x="3751446" y="4177546"/>
            <a:ext cx="1800200" cy="159181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rot="10800000" flipV="1">
            <a:off x="2484638" y="4293096"/>
            <a:ext cx="1763763" cy="1728192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511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18" y="44624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 smtClean="0"/>
              <a:t>Exploring Ei200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980728"/>
            <a:ext cx="3362005" cy="25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960" y="3625305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625305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1331640" y="1556792"/>
            <a:ext cx="2304256" cy="216024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1452236" y="1916832"/>
            <a:ext cx="1031532" cy="1008112"/>
          </a:xfrm>
          <a:prstGeom prst="straightConnector1">
            <a:avLst/>
          </a:prstGeom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031" idx="0"/>
          </p:cNvCxnSpPr>
          <p:nvPr/>
        </p:nvCxnSpPr>
        <p:spPr>
          <a:xfrm>
            <a:off x="1452236" y="2924944"/>
            <a:ext cx="0" cy="70036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835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14965</TotalTime>
  <Words>15</Words>
  <Application>Microsoft Office PowerPoint</Application>
  <PresentationFormat>On-screen Show (4:3)</PresentationFormat>
  <Paragraphs>5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Exploring Ei196</vt:lpstr>
      <vt:lpstr>&lt;n,m,0&gt;</vt:lpstr>
      <vt:lpstr>Exploring Ei200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Ei196</dc:title>
  <dc:creator>Buts, Alex (STFC,RAL,ISIS)</dc:creator>
  <cp:lastModifiedBy>Buts, Alex (STFC,RAL,ISIS)</cp:lastModifiedBy>
  <cp:revision>9</cp:revision>
  <dcterms:created xsi:type="dcterms:W3CDTF">2017-06-08T16:54:57Z</dcterms:created>
  <dcterms:modified xsi:type="dcterms:W3CDTF">2017-06-23T16:55:11Z</dcterms:modified>
</cp:coreProperties>
</file>

<file path=docProps/thumbnail.jpeg>
</file>